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76" r:id="rId4"/>
    <p:sldId id="279" r:id="rId5"/>
    <p:sldId id="281" r:id="rId6"/>
    <p:sldId id="282" r:id="rId7"/>
    <p:sldId id="284" r:id="rId8"/>
    <p:sldId id="285" r:id="rId9"/>
    <p:sldId id="286" r:id="rId10"/>
    <p:sldId id="287" r:id="rId11"/>
    <p:sldId id="259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86" d="100"/>
          <a:sy n="86" d="100"/>
        </p:scale>
        <p:origin x="-15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A45CD-7297-4307-9E63-D453CDDA36B9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8CA3A-0E32-4B7B-B50B-A75C9CB17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063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916832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66FF33">
                        <a:shade val="30000"/>
                        <a:satMod val="115000"/>
                      </a:srgbClr>
                    </a:gs>
                    <a:gs pos="50000">
                      <a:srgbClr val="66FF33">
                        <a:shade val="67500"/>
                        <a:satMod val="115000"/>
                      </a:srgbClr>
                    </a:gs>
                    <a:gs pos="100000">
                      <a:srgbClr val="66FF33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Segoe UI Symbol" pitchFamily="34" charset="0"/>
                <a:cs typeface="Verdana" pitchFamily="34" charset="0"/>
              </a:rPr>
              <a:t>ВОЗРАСТНЫЕ ОСОБЕННОСТИ ДЕТЕЙ</a:t>
            </a:r>
          </a:p>
          <a:p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Segoe UI Symbol" pitchFamily="34" charset="0"/>
                <a:cs typeface="Verdana" pitchFamily="34" charset="0"/>
              </a:rPr>
              <a:t> СТАРШЕГО ДОШКОЛЬНОГО ВОЗРАСТА ДЕТЕЙ 5 – 6 ЛЕТ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Segoe UI Symbol" pitchFamily="34" charset="0"/>
              <a:cs typeface="Verdana" pitchFamily="34" charset="0"/>
            </a:endParaRPr>
          </a:p>
        </p:txBody>
      </p:sp>
      <p:pic>
        <p:nvPicPr>
          <p:cNvPr id="10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876" y="4904578"/>
            <a:ext cx="6019436" cy="1552576"/>
          </a:xfrm>
          <a:prstGeom prst="rect">
            <a:avLst/>
          </a:prstGeom>
          <a:noFill/>
        </p:spPr>
      </p:pic>
      <p:pic>
        <p:nvPicPr>
          <p:cNvPr id="2054" name="Picture 6" descr="http://stat20.privet.ru/lr/0b211930d6f089474b0d6ff45e81ac1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88640"/>
            <a:ext cx="1944217" cy="193630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Достижения этого возраста характеризуются распределением ролей в игровой деятельности;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структурированием игрового пространства; дальнейшим развитием изобразительной деятельности, отличающейся высокой продуктивностью; </a:t>
            </a:r>
          </a:p>
          <a:p>
            <a:endParaRPr lang="ru-RU" dirty="0"/>
          </a:p>
        </p:txBody>
      </p:sp>
      <p:pic>
        <p:nvPicPr>
          <p:cNvPr id="4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97152"/>
            <a:ext cx="6019436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allforchildren.ru/pictures/sun2/sun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556792"/>
            <a:ext cx="3600400" cy="3312368"/>
          </a:xfrm>
          <a:prstGeom prst="rect">
            <a:avLst/>
          </a:prstGeom>
          <a:noFill/>
        </p:spPr>
      </p:pic>
      <p:pic>
        <p:nvPicPr>
          <p:cNvPr id="4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157192"/>
            <a:ext cx="6624736" cy="155257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шестого года жизни уже могут распределять роли до начала игры и строить свое поведение, придерживаясь роли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Дети начинают осваивать социальные отношения и понимать подчиненность позиций в различных видах деятельности взрослых, одни роли становятся для них более привлекательными, чем другие.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распределении ролей могут возникать конфликты, связанные с субординацией ролевого поведения.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Действия детей в играх становятся разнообразными.</a:t>
            </a:r>
          </a:p>
        </p:txBody>
      </p:sp>
      <p:pic>
        <p:nvPicPr>
          <p:cNvPr id="5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157192"/>
            <a:ext cx="6019436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75656" y="548680"/>
            <a:ext cx="6912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Развивается изобразительная деятельность детей. Это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 наиболее активного рисования.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течение года дети способны создать до двух тысяч рисунков. Рисунки могут быть самыми разными по содержанию: это и жизненные впечатления детей, и воображаемые ситуации, и иллюстрации к фильмам и книгам. Обычно рисунки представляют собой схематичные изображения различных объектов, но могут отличаться оригинальностью композиционного решения, передавать статичные и динамичные отношения. Рисунки приобретают сюжетный характер; достаточно часто встречаются многократно повторяющиеся сюжеты с небольшими или, напротив, существенными изменениями. Изображение человека становится более детализированным и пропорциональным. По рисунку можно судить о половой принадлежности и эмоциональном состоянии изображенного человека.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2908920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характеризуется умением анализировать условия, в которых протекает эта деятельность. Дети используют и называют различные детали деревянного конструктора. Могут заменить детали постройки в зависимости от имеющегося материала.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Овладевают обобщенным способом обследования образца.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способны выделять основные части предполагаемой постройки.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Конструктивная деятельность может осуществляться на основе схемы, по замыслу и по условиям.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Появляется конструирование в ходе совместной деятельности.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876" y="4904578"/>
            <a:ext cx="6019436" cy="1552576"/>
          </a:xfrm>
          <a:prstGeom prst="rect">
            <a:avLst/>
          </a:prstGeom>
          <a:noFill/>
        </p:spPr>
      </p:pic>
      <p:pic>
        <p:nvPicPr>
          <p:cNvPr id="5" name="Picture 6" descr="http://stat20.privet.ru/lr/0b211930d6f089474b0d6ff45e81ac1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88640"/>
            <a:ext cx="1944217" cy="19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могут конструировать из бумаги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складывая ее в несколько раз (два, четыре, шесть сгибаний); из природного материала. Они осваивают два способа конструирования: 1) от природного материала к художественному образу (ребенок «достраивает» природный материал до целостного образа, дополняя его различными деталями); 2) от художественного образа к природному материалу (ребенок подбирает необходимый материал, для того чтобы воплотить образ).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876" y="4904578"/>
            <a:ext cx="6019436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Продолжает совершенствоваться восприятие цвета, формы и величины, строения предметов; систематизируются представления детей.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Они называют не только основные цвета и их оттенки, но и промежуточные цветовые оттенки; форму прямоугольников, овалов, треугольников. Воспринимают величину объектов, легко выстраивают в ряд — по возрастанию или убыванию — до 10 различных предметов.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876" y="4904578"/>
            <a:ext cx="6019436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старшем дошкольном возрасте продолжает развиваться образное мышление.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способны не только решить задачу в наглядном плане, но и совершить преобразования объекта, указать, в какой последовательности объекты вступят во взаимодействие и т. д. Среди них можно выделить схематизированные представления, которые возникают в процессе наглядного моделирования; комплексные представления, отражающие представления детей о системе признаков, которыми могут обладать объекты, а также представления, отражающие стадии преобразования различных объектов и явлений (представления о цикличности изменений): представления о смене времен года, дня и ночи, об увеличении и уменьшении объектов в результате различных воздействий, представления о развитии и т.д. Кроме того,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продолжают совершенствоваться обобщения, что является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основой словесно-логического мышления.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дошкольном возрасте у детей еще отсутствуют представления о классах объектов. Дети группируют объекты по признакам, которые могут изменяться, однако начинают формироваться операции логического сложения и умножения классов. Так, например, старшие дошкольники при группировке объектов могут учитывать два признака: цвет и форму (материал) и т.д.</a:t>
            </a:r>
          </a:p>
          <a:p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старшего дошкольного возраста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способны рассуждать и давать адекватные причинные объяснения, если анализируемые отношения не выходят за пределы их наглядного опыта.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воображения в этом возрасте позволяет детям сочинять достаточно оригинальные и последовательно разворачивающиеся истории. Воображение будет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активно развиваться лишь при условии проведения специальной работы по его активизации.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Продолжают развиваться устойчивость, распределение, переключаемость внимания. Наблюдается переход от непроизвольного к произвольному вниманию.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Продолжает совершенствоваться речь,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том числе ее звуковая сторона. Дети могут правильно воспроизводить шипящие, свистящие и сонорные звуки. Развиваются фонематический слух, интонационная выразительность речи при чтении стихов в сюжетно-ролевой игре и в повседневной жизни.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Совершенствуется грамматический строй речи.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Дети используют практически все части речи, активно занимаются словотворчеством. Богаче становится лексика: активно используются синонимы и антонимы.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Развивается связная речь.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Дети могут пересказывать, рассказывать по картинке, передавая не только главное, но и детали.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748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Diseño predeterminado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светлана</cp:lastModifiedBy>
  <cp:revision>194</cp:revision>
  <dcterms:created xsi:type="dcterms:W3CDTF">2010-05-23T14:28:12Z</dcterms:created>
  <dcterms:modified xsi:type="dcterms:W3CDTF">2021-02-14T19:09:17Z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